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38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9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74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61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1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43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4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6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3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6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81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FD42-84A4-44A9-BC86-65D4BFDBCD34}" type="datetimeFigureOut">
              <a:rPr lang="uk-UA" smtClean="0"/>
              <a:t>29.04.2020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4AB6-B6A2-4F59-B08F-A79894504F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4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 descr="C:\Users\ULSC\Downloads\vkazivki2009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15"/>
            <a:ext cx="9144000" cy="66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0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LSC\Downloads\vkazivki2009 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24"/>
            <a:ext cx="9144000" cy="66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7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ULSC\Downloads\vkazivki2009 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62"/>
            <a:ext cx="9144000" cy="6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6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ULSC\Downloads\vkazivki2009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95"/>
            <a:ext cx="9144000" cy="65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ULSC\Downloads\vkazivki2009 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59"/>
            <a:ext cx="9144000" cy="67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ULSC\Downloads\vkazivki2009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21"/>
            <a:ext cx="9144000" cy="66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46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ULSC</dc:creator>
  <cp:lastModifiedBy>ULSC</cp:lastModifiedBy>
  <cp:revision>2</cp:revision>
  <dcterms:created xsi:type="dcterms:W3CDTF">2020-04-29T10:54:21Z</dcterms:created>
  <dcterms:modified xsi:type="dcterms:W3CDTF">2020-04-29T11:13:25Z</dcterms:modified>
</cp:coreProperties>
</file>